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oghan Hynes" userId="c3b162db273ddb56" providerId="LiveId" clId="{2144C9D0-E699-4A6C-AD45-3FD169FCFD81}"/>
    <pc:docChg chg="custSel modSld">
      <pc:chgData name="Eoghan Hynes" userId="c3b162db273ddb56" providerId="LiveId" clId="{2144C9D0-E699-4A6C-AD45-3FD169FCFD81}" dt="2023-10-08T08:52:24.865" v="38" actId="20577"/>
      <pc:docMkLst>
        <pc:docMk/>
      </pc:docMkLst>
      <pc:sldChg chg="modSp mod">
        <pc:chgData name="Eoghan Hynes" userId="c3b162db273ddb56" providerId="LiveId" clId="{2144C9D0-E699-4A6C-AD45-3FD169FCFD81}" dt="2023-10-08T08:51:03.899" v="5" actId="20577"/>
        <pc:sldMkLst>
          <pc:docMk/>
          <pc:sldMk cId="2494116150" sldId="258"/>
        </pc:sldMkLst>
        <pc:spChg chg="mod">
          <ac:chgData name="Eoghan Hynes" userId="c3b162db273ddb56" providerId="LiveId" clId="{2144C9D0-E699-4A6C-AD45-3FD169FCFD81}" dt="2023-10-08T08:51:03.899" v="5" actId="20577"/>
          <ac:spMkLst>
            <pc:docMk/>
            <pc:sldMk cId="2494116150" sldId="258"/>
            <ac:spMk id="2" creationId="{D80635E8-8C7D-B68A-F12B-8D8D19C844FD}"/>
          </ac:spMkLst>
        </pc:spChg>
      </pc:sldChg>
      <pc:sldChg chg="modSp mod">
        <pc:chgData name="Eoghan Hynes" userId="c3b162db273ddb56" providerId="LiveId" clId="{2144C9D0-E699-4A6C-AD45-3FD169FCFD81}" dt="2023-10-08T08:51:11.621" v="11" actId="20577"/>
        <pc:sldMkLst>
          <pc:docMk/>
          <pc:sldMk cId="2047626144" sldId="259"/>
        </pc:sldMkLst>
        <pc:spChg chg="mod">
          <ac:chgData name="Eoghan Hynes" userId="c3b162db273ddb56" providerId="LiveId" clId="{2144C9D0-E699-4A6C-AD45-3FD169FCFD81}" dt="2023-10-08T08:51:11.621" v="11" actId="20577"/>
          <ac:spMkLst>
            <pc:docMk/>
            <pc:sldMk cId="2047626144" sldId="259"/>
            <ac:spMk id="2" creationId="{E93B299C-5CD1-9A27-5C75-D4984C7FF40A}"/>
          </ac:spMkLst>
        </pc:spChg>
      </pc:sldChg>
      <pc:sldChg chg="modSp mod">
        <pc:chgData name="Eoghan Hynes" userId="c3b162db273ddb56" providerId="LiveId" clId="{2144C9D0-E699-4A6C-AD45-3FD169FCFD81}" dt="2023-10-08T08:52:24.865" v="38" actId="20577"/>
        <pc:sldMkLst>
          <pc:docMk/>
          <pc:sldMk cId="3985819538" sldId="261"/>
        </pc:sldMkLst>
        <pc:spChg chg="mod">
          <ac:chgData name="Eoghan Hynes" userId="c3b162db273ddb56" providerId="LiveId" clId="{2144C9D0-E699-4A6C-AD45-3FD169FCFD81}" dt="2023-10-08T08:52:24.865" v="38" actId="20577"/>
          <ac:spMkLst>
            <pc:docMk/>
            <pc:sldMk cId="3985819538" sldId="261"/>
            <ac:spMk id="6" creationId="{A7AD3FBE-ED96-686D-7C6C-AE0F8BD411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10/8/2023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2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10/8/2023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2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10/8/2023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6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10/8/2023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4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10/8/2023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10/8/2023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3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10/8/2023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47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10/8/2023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5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10/8/2023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5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10/8/2023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22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10/8/2023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196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90D70-7E05-0E2C-54B4-86CB9A261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597" y="532006"/>
            <a:ext cx="5502171" cy="3845891"/>
          </a:xfrm>
        </p:spPr>
        <p:txBody>
          <a:bodyPr>
            <a:normAutofit/>
          </a:bodyPr>
          <a:lstStyle/>
          <a:p>
            <a:pPr algn="l"/>
            <a:r>
              <a:rPr lang="en-GB" sz="2900" dirty="0"/>
              <a:t>Immersed in the sounds of space.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347B4-05D8-73E6-C7FF-FC21976CB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22" y="5979403"/>
            <a:ext cx="7844093" cy="1781123"/>
          </a:xfrm>
        </p:spPr>
        <p:txBody>
          <a:bodyPr>
            <a:normAutofit/>
          </a:bodyPr>
          <a:lstStyle/>
          <a:p>
            <a:pPr algn="l"/>
            <a:r>
              <a:rPr lang="en-GB" sz="2200" dirty="0"/>
              <a:t>Team Sound Surfers</a:t>
            </a:r>
          </a:p>
          <a:p>
            <a:pPr algn="l"/>
            <a:r>
              <a:rPr lang="en-GB" sz="2200" dirty="0"/>
              <a:t>Eoghan, Dave,  </a:t>
            </a:r>
            <a:r>
              <a:rPr lang="en-GB" sz="2200" dirty="0" err="1"/>
              <a:t>Aine</a:t>
            </a:r>
            <a:r>
              <a:rPr lang="en-GB" sz="2200" dirty="0"/>
              <a:t>, Diarmuid, Fabrizio</a:t>
            </a:r>
          </a:p>
        </p:txBody>
      </p:sp>
      <p:pic>
        <p:nvPicPr>
          <p:cNvPr id="1026" name="Picture 2" descr="PIA25582~small">
            <a:extLst>
              <a:ext uri="{FF2B5EF4-FFF2-40B4-BE49-F238E27FC236}">
                <a16:creationId xmlns:a16="http://schemas.microsoft.com/office/drawing/2014/main" id="{55463B13-41A7-26FA-1DBB-C2B10FDC3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8" r="1819"/>
          <a:stretch/>
        </p:blipFill>
        <p:spPr bwMode="auto">
          <a:xfrm>
            <a:off x="5358941" y="133480"/>
            <a:ext cx="6598060" cy="6598060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7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05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3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727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C9A1-72F2-8F7C-5F74-09995FC0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Problem Statement</a:t>
            </a:r>
          </a:p>
        </p:txBody>
      </p:sp>
      <p:pic>
        <p:nvPicPr>
          <p:cNvPr id="2050" name="Picture 2" descr="SATELLITES: INTRODUCTION, HISTORY AND PURPOSES ~ THE INNOVATIVE DESK">
            <a:extLst>
              <a:ext uri="{FF2B5EF4-FFF2-40B4-BE49-F238E27FC236}">
                <a16:creationId xmlns:a16="http://schemas.microsoft.com/office/drawing/2014/main" id="{7847CD80-697E-7487-EAB6-90EFD33F2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49" y="3664896"/>
            <a:ext cx="3310647" cy="248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rs Rover PNG HD Image | PNG All">
            <a:extLst>
              <a:ext uri="{FF2B5EF4-FFF2-40B4-BE49-F238E27FC236}">
                <a16:creationId xmlns:a16="http://schemas.microsoft.com/office/drawing/2014/main" id="{51874C65-8C06-7523-D563-4B9624EEF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4739">
            <a:off x="1637274" y="3690673"/>
            <a:ext cx="4691974" cy="273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90E9-D677-7048-38D5-E0D92EBE0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213" y="1961812"/>
            <a:ext cx="10515600" cy="4351338"/>
          </a:xfrm>
        </p:spPr>
        <p:txBody>
          <a:bodyPr/>
          <a:lstStyle/>
          <a:p>
            <a:r>
              <a:rPr lang="en-GB" dirty="0"/>
              <a:t>Large amounts of data</a:t>
            </a:r>
          </a:p>
        </p:txBody>
      </p:sp>
    </p:spTree>
    <p:extLst>
      <p:ext uri="{BB962C8B-B14F-4D97-AF65-F5344CB8AC3E}">
        <p14:creationId xmlns:p14="http://schemas.microsoft.com/office/powerpoint/2010/main" val="112498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35E8-8C7D-B68A-F12B-8D8D19C8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Solution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6B863-1101-22E8-3759-F99F75B4B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24" y="1567306"/>
            <a:ext cx="10515600" cy="4351338"/>
          </a:xfrm>
        </p:spPr>
        <p:txBody>
          <a:bodyPr/>
          <a:lstStyle/>
          <a:p>
            <a:r>
              <a:rPr lang="en-GB" dirty="0"/>
              <a:t>Sonification of data</a:t>
            </a:r>
          </a:p>
          <a:p>
            <a:endParaRPr lang="en-GB" dirty="0"/>
          </a:p>
          <a:p>
            <a:pPr lvl="1"/>
            <a:r>
              <a:rPr lang="en-GB" dirty="0"/>
              <a:t>To aid data analysis</a:t>
            </a:r>
          </a:p>
          <a:p>
            <a:pPr lvl="2"/>
            <a:r>
              <a:rPr lang="en-GB" dirty="0"/>
              <a:t>Draw attention to areas of interest in the data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Increase public engagement</a:t>
            </a:r>
          </a:p>
          <a:p>
            <a:pPr lvl="2"/>
            <a:r>
              <a:rPr lang="en-GB" dirty="0"/>
              <a:t>Increase immersion</a:t>
            </a:r>
          </a:p>
          <a:p>
            <a:pPr lvl="2"/>
            <a:r>
              <a:rPr lang="en-GB" dirty="0"/>
              <a:t>Increase interaction</a:t>
            </a:r>
          </a:p>
        </p:txBody>
      </p:sp>
      <p:pic>
        <p:nvPicPr>
          <p:cNvPr id="5" name="RPReplay-Final1696752757">
            <a:hlinkClick r:id="" action="ppaction://media"/>
            <a:extLst>
              <a:ext uri="{FF2B5EF4-FFF2-40B4-BE49-F238E27FC236}">
                <a16:creationId xmlns:a16="http://schemas.microsoft.com/office/drawing/2014/main" id="{8A980EFC-5B05-B9D9-BDE5-F1B6DF8DC3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1697" y="1386902"/>
            <a:ext cx="4101965" cy="471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299C-5CD1-9A27-5C75-D4984C7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Solution space</a:t>
            </a:r>
          </a:p>
        </p:txBody>
      </p:sp>
      <p:pic>
        <p:nvPicPr>
          <p:cNvPr id="3074" name="Picture 2" descr="Browse Image">
            <a:extLst>
              <a:ext uri="{FF2B5EF4-FFF2-40B4-BE49-F238E27FC236}">
                <a16:creationId xmlns:a16="http://schemas.microsoft.com/office/drawing/2014/main" id="{831E91B3-F05A-EAD5-F46C-82B09E9FC5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83" y="1567306"/>
            <a:ext cx="4184920" cy="418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AD3FBE-ED96-686D-7C6C-AE0F8BD411DC}"/>
              </a:ext>
            </a:extLst>
          </p:cNvPr>
          <p:cNvSpPr txBox="1">
            <a:spLocks/>
          </p:cNvSpPr>
          <p:nvPr/>
        </p:nvSpPr>
        <p:spPr>
          <a:xfrm>
            <a:off x="344424" y="1567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Sonification of data</a:t>
            </a:r>
          </a:p>
          <a:p>
            <a:endParaRPr lang="en-GB" dirty="0"/>
          </a:p>
          <a:p>
            <a:pPr lvl="1"/>
            <a:r>
              <a:rPr lang="en-GB" dirty="0"/>
              <a:t>To aid data analysis</a:t>
            </a:r>
          </a:p>
          <a:p>
            <a:pPr lvl="2"/>
            <a:r>
              <a:rPr lang="en-GB" dirty="0"/>
              <a:t>Draw attention to areas of interest in the data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Increase public engagement</a:t>
            </a:r>
          </a:p>
          <a:p>
            <a:pPr lvl="2"/>
            <a:r>
              <a:rPr lang="en-GB" dirty="0"/>
              <a:t>Increase immersion</a:t>
            </a:r>
          </a:p>
          <a:p>
            <a:pPr lvl="2"/>
            <a:r>
              <a:rPr lang="en-GB" dirty="0"/>
              <a:t>Increase interaction</a:t>
            </a:r>
          </a:p>
        </p:txBody>
      </p:sp>
    </p:spTree>
    <p:extLst>
      <p:ext uri="{BB962C8B-B14F-4D97-AF65-F5344CB8AC3E}">
        <p14:creationId xmlns:p14="http://schemas.microsoft.com/office/powerpoint/2010/main" val="204762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299C-5CD1-9A27-5C75-D4984C7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Challenge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AD3FBE-ED96-686D-7C6C-AE0F8BD411DC}"/>
              </a:ext>
            </a:extLst>
          </p:cNvPr>
          <p:cNvSpPr txBox="1">
            <a:spLocks/>
          </p:cNvSpPr>
          <p:nvPr/>
        </p:nvSpPr>
        <p:spPr>
          <a:xfrm>
            <a:off x="344424" y="1567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Our team will make this data presentation idea</a:t>
            </a:r>
          </a:p>
          <a:p>
            <a:endParaRPr lang="en-GB" dirty="0"/>
          </a:p>
          <a:p>
            <a:pPr lvl="1"/>
            <a:r>
              <a:rPr lang="en-GB" dirty="0"/>
              <a:t>More immersive</a:t>
            </a:r>
          </a:p>
          <a:p>
            <a:pPr lvl="2"/>
            <a:r>
              <a:rPr lang="en-GB" dirty="0"/>
              <a:t>By applying it to VR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More interactive</a:t>
            </a:r>
          </a:p>
          <a:p>
            <a:pPr lvl="2"/>
            <a:r>
              <a:rPr lang="en-GB" dirty="0"/>
              <a:t>VR fly-through of the data</a:t>
            </a:r>
          </a:p>
          <a:p>
            <a:pPr lvl="2"/>
            <a:r>
              <a:rPr lang="en-GB" dirty="0"/>
              <a:t>Head pose driven </a:t>
            </a:r>
          </a:p>
        </p:txBody>
      </p:sp>
      <p:pic>
        <p:nvPicPr>
          <p:cNvPr id="4100" name="Picture 4" descr="OCULUS QUEST 2 ADVANCED ALL-IN-ONE VIRTUAL REALITY HEADSET 64 GB - Wizz ...">
            <a:extLst>
              <a:ext uri="{FF2B5EF4-FFF2-40B4-BE49-F238E27FC236}">
                <a16:creationId xmlns:a16="http://schemas.microsoft.com/office/drawing/2014/main" id="{4404A58D-F127-26FE-BF12-33BB250A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297" y="2294234"/>
            <a:ext cx="4570784" cy="36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13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299C-5CD1-9A27-5C75-D4984C7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Use cases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AD3FBE-ED96-686D-7C6C-AE0F8BD411DC}"/>
              </a:ext>
            </a:extLst>
          </p:cNvPr>
          <p:cNvSpPr txBox="1">
            <a:spLocks/>
          </p:cNvSpPr>
          <p:nvPr/>
        </p:nvSpPr>
        <p:spPr>
          <a:xfrm>
            <a:off x="344424" y="1567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solution has viable benefits for</a:t>
            </a:r>
          </a:p>
          <a:p>
            <a:endParaRPr lang="en-GB" dirty="0"/>
          </a:p>
          <a:p>
            <a:pPr lvl="1"/>
            <a:r>
              <a:rPr lang="en-GB" dirty="0"/>
              <a:t>Improved data analysis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Increased public engagement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Education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Aid </a:t>
            </a:r>
            <a:r>
              <a:rPr lang="en-GB"/>
              <a:t>to the </a:t>
            </a:r>
            <a:r>
              <a:rPr lang="en-GB" dirty="0"/>
              <a:t>visually impaired </a:t>
            </a:r>
          </a:p>
        </p:txBody>
      </p:sp>
      <p:pic>
        <p:nvPicPr>
          <p:cNvPr id="5122" name="Picture 2" descr="7 Best VR Educational Apps For Learning In 2020 | Pinheads Interactive">
            <a:extLst>
              <a:ext uri="{FF2B5EF4-FFF2-40B4-BE49-F238E27FC236}">
                <a16:creationId xmlns:a16="http://schemas.microsoft.com/office/drawing/2014/main" id="{D07C503C-A365-C815-3658-2C49C3AB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67" y="2318766"/>
            <a:ext cx="45148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1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299C-5CD1-9A27-5C75-D4984C7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1923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299C-5CD1-9A27-5C75-D4984C7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41632431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125</Words>
  <Application>Microsoft Office PowerPoint</Application>
  <PresentationFormat>Widescreen</PresentationFormat>
  <Paragraphs>44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Source Sans Pro</vt:lpstr>
      <vt:lpstr>FunkyShapesDarkVTI</vt:lpstr>
      <vt:lpstr>Immersed in the sounds of space.</vt:lpstr>
      <vt:lpstr>Problem Statement</vt:lpstr>
      <vt:lpstr>Solution space</vt:lpstr>
      <vt:lpstr>Solution space</vt:lpstr>
      <vt:lpstr>Challenge</vt:lpstr>
      <vt:lpstr>Use cases</vt:lpstr>
      <vt:lpstr>Demo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Immersed in the sounds of space.</dc:title>
  <dc:creator>Eoghan Hynes</dc:creator>
  <cp:lastModifiedBy>Eoghan Hynes</cp:lastModifiedBy>
  <cp:revision>2</cp:revision>
  <dcterms:created xsi:type="dcterms:W3CDTF">2023-10-08T07:50:20Z</dcterms:created>
  <dcterms:modified xsi:type="dcterms:W3CDTF">2023-10-08T09:57:00Z</dcterms:modified>
</cp:coreProperties>
</file>